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093697" ContentType="image/png"/>
  <Default Extension="592854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8f02068e21.14093697"/>
  <Relationship Id="rId3" Type="http://schemas.openxmlformats.org/officeDocument/2006/relationships/image" Target="../media/logo_673c08f03875c62.592854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57625"/>
          <a:chOff x="9525" y="9525"/>
          <a:chExt cx="9229725" cy="3857625"/>
        </a:xfrm>
      </p:grpSpPr>
      <p:pic>
        <p:nvPicPr>
          <p:cNvPr id="1" name="The Tank–Torso Set-up" descr="The Tank–Torso Set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095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Tank–Torso Set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2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2024-11-19T03:41:36Z</dcterms:created>
  <dcterms:modified xsi:type="dcterms:W3CDTF">2024-11-19T03:41:36Z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