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786234" ContentType="image/png"/>
  <Default Extension="81548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8b71b30c91.17786234"/>
  <Relationship Id="rId3" Type="http://schemas.openxmlformats.org/officeDocument/2006/relationships/image" Target="../media/logo_673c08b72d4cc82.81548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76550"/>
          <a:chOff x="9525" y="9525"/>
          <a:chExt cx="9229725" cy="2876550"/>
        </a:xfrm>
      </p:grpSpPr>
      <p:pic>
        <p:nvPicPr>
          <p:cNvPr id="1" name="Compilation of Results Validating Electrocardiographic Imaging Against Contact Data" descr="Compilation of Results Validating Electrocardiographic Imaging Against Contact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14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ilation of Results Validating Electrocardiographic Imaging Against Contact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2024-11-19T03:40:39Z</dcterms:created>
  <dcterms:modified xsi:type="dcterms:W3CDTF">2024-11-19T03:40:39Z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