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3295976" ContentType="image/png"/>
  <Default Extension="6504484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34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06f31226471.53295976"/>
  <Relationship Id="rId3" Type="http://schemas.openxmlformats.org/officeDocument/2006/relationships/image" Target="../media/logo_673c06f32926802.6504484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67300"/>
          <a:chOff x="9525" y="9525"/>
          <a:chExt cx="9229725" cy="5067300"/>
        </a:xfrm>
      </p:grpSpPr>
      <p:pic>
        <p:nvPicPr>
          <p:cNvPr id="1" name="The Electrocardiographic Imaging Procedure" descr="The Electrocardiographic Imaging Proced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305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raham AJ, Schilling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Electrocardiographic Imaging Proced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211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2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2024-11-19T03:33:07Z</dcterms:created>
  <dcterms:modified xsi:type="dcterms:W3CDTF">2024-11-19T03:33:07Z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