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295976" ContentType="image/png"/>
  <Default Extension="650448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4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6f31226471.53295976"/>
  <Relationship Id="rId3" Type="http://schemas.openxmlformats.org/officeDocument/2006/relationships/image" Target="../media/logo_673c06f32926802.650448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The Electrocardiographic Imaging Procedure" descr="The Electrocardiographic Imaging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05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Electrocardiographic Imaging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2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2024-11-19T03:33:07Z</dcterms:created>
  <dcterms:modified xsi:type="dcterms:W3CDTF">2024-11-19T03:33:07Z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