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704135" ContentType="image/png"/>
  <Default Extension="075458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56548db281.68704135"/>
  <Relationship Id="rId3" Type="http://schemas.openxmlformats.org/officeDocument/2006/relationships/image" Target="../media/logo_673c05656317f02.075458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Contact Electroanatomic Mapping of Epicardial Activation" descr="Contact Electroanatomic Mapping of Epicardial Acti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act Electroanatomic Mapping of Epicardial Acti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2024-11-19T03:26:29Z</dcterms:created>
  <dcterms:modified xsi:type="dcterms:W3CDTF">2024-11-19T03:26:29Z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