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977198" ContentType="image/png"/>
  <Default Extension="204908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6571b96391.61977198"/>
  <Relationship Id="rId3" Type="http://schemas.openxmlformats.org/officeDocument/2006/relationships/image" Target="../media/logo_673c06573ba6842.204908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96025"/>
          <a:chOff x="9525" y="9525"/>
          <a:chExt cx="9229725" cy="6296025"/>
        </a:xfrm>
      </p:grpSpPr>
      <p:pic>
        <p:nvPicPr>
          <p:cNvPr id="1" name="Electrocardiographic Imaging of Re-entrant Ventricular Tachycardia from Inferobasal Scar" descr="Electrocardiographic Imaging of Re-entrant Ventricular Tachycardia from Inferobasal Sca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534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ham AJ, Schilli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cardiographic Imaging of Re-entrant Ventricular Tachycardia from Inferobasal Sc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2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2024-11-19T03:30:31Z</dcterms:created>
  <dcterms:modified xsi:type="dcterms:W3CDTF">2024-11-19T03:30:31Z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