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345418" ContentType="image/png"/>
  <Default Extension="661110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38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8a8249f251.73345418"/>
  <Relationship Id="rId3" Type="http://schemas.openxmlformats.org/officeDocument/2006/relationships/image" Target="../media/logo_673c08a828d8172.661110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33925"/>
          <a:chOff x="9525" y="9525"/>
          <a:chExt cx="9229725" cy="4733925"/>
        </a:xfrm>
      </p:grpSpPr>
      <p:pic>
        <p:nvPicPr>
          <p:cNvPr id="1" name="Table 1: Definition for Levels of Myocardial Blush Grade as Seen by Angiography" descr="Table 1: Definition for Levels of Myocardial Blush Grade as Seen by Angi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410325" cy="3971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sang M, Jolly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Definition for Levels of Myocardial Blush Grade as Seen by Angi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35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2024-11-19T03:40:24Z</dcterms:created>
  <dcterms:modified xsi:type="dcterms:W3CDTF">2024-11-19T03:40:24Z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