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45418" ContentType="image/png"/>
  <Default Extension="661110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3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8a8249f251.73345418"/>
  <Relationship Id="rId3" Type="http://schemas.openxmlformats.org/officeDocument/2006/relationships/image" Target="../media/logo_673c08a828d8172.661110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Table 1: Definition for Levels of Myocardial Blush Grade as Seen by Angiography" descr="Table 1: Definition for Levels of Myocardial Blush Grade as Seen by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410325" cy="3971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ang M, Joll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finition for Levels of Myocardial Blush Grade as Seen by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2024-11-19T03:40:24Z</dcterms:created>
  <dcterms:modified xsi:type="dcterms:W3CDTF">2024-11-19T03:40:24Z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