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75586" ContentType="image/png"/>
  <Default Extension="129788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271615e01.80475586"/>
  <Relationship Id="rId3" Type="http://schemas.openxmlformats.org/officeDocument/2006/relationships/image" Target="../media/logo_673c04272c7ca72.129788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Figure 1: The Relationship Between Myocardial Blush Grade and Survival in After Successful Percutaneous Intervention (Restoration of Thrombolysis in Myocardial Infarction [TIMI]-3 Flow) in Acute Myocardial Infarction" descr="Figure 1: The Relationship Between Myocardial Blush Grade and Survival in After Successful Percutaneous Intervention (Restoration of Thrombolysis in Myocardial Infarction [TIMI]-3 Flow) in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43525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ng M, Joll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Relationship Between Myocardial Blush Grade and Survival in After Successful Percutaneous Intervention (Restoration of Thrombolysis in Myocardial Infarction [TIMI]-3 Flow) in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2024-11-19T03:21:11Z</dcterms:created>
  <dcterms:modified xsi:type="dcterms:W3CDTF">2024-11-19T03:21:11Z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