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93095" ContentType="image/png"/>
  <Default Extension="728378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ca79ab201.34493095"/>
  <Relationship Id="rId3" Type="http://schemas.openxmlformats.org/officeDocument/2006/relationships/image" Target="../media/logo_673bfbca883bb52.728378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81300"/>
          <a:chOff x="9525" y="9525"/>
          <a:chExt cx="9229725" cy="2781300"/>
        </a:xfrm>
      </p:grpSpPr>
      <p:pic>
        <p:nvPicPr>
          <p:cNvPr id="1" name="Table 1: Grading of Aortic Stenosis" descr="Table 1: Grading of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62600" cy="2019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orani A, Bapat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rading of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2024-11-19T02:45:30Z</dcterms:created>
  <dcterms:modified xsi:type="dcterms:W3CDTF">2024-11-19T02:45:30Z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