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329957" ContentType="image/png"/>
  <Default Extension="784244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5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787bb33a71.42329957"/>
  <Relationship Id="rId3" Type="http://schemas.openxmlformats.org/officeDocument/2006/relationships/image" Target="../media/logo_673bf787cd91252.784244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43650"/>
          <a:chOff x="9525" y="9525"/>
          <a:chExt cx="9229725" cy="6343650"/>
        </a:xfrm>
      </p:grpSpPr>
      <p:pic>
        <p:nvPicPr>
          <p:cNvPr id="1" name="Differences in Outcomes and Indications between Sapien and CoreValve Transcatheter Aortic Valve Implantation Prostheses" descr="Differences in Outcomes and Indications between Sapien and CoreValve Transcatheter Aortic Valve Implantation Prosthe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467350" cy="5476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orani A, Bapat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ces in Outcomes and Indications between Sapien and CoreValve Transcatheter Aortic Valve Implantation Prosthe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2):12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2.1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2024-11-19T02:27:19Z</dcterms:created>
  <dcterms:modified xsi:type="dcterms:W3CDTF">2024-11-19T02:27:19Z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