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865856" ContentType="image/png"/>
  <Default Extension="402906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8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5505535401.20865856"/>
  <Relationship Id="rId3" Type="http://schemas.openxmlformats.org/officeDocument/2006/relationships/image" Target="../media/logo_673bf5506e7e922.402906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Differences in Outcomes and Indications between Sapien and CoreValve Transcatheter Aortic Valve Implantation Prostheses" descr="Differences in Outcomes and Indications between Sapien and CoreValve Transcatheter Aortic Valve Implantation Prosthe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67350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orani A, Bapat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ces in Outcomes and Indications between Sapien and CoreValve Transcatheter Aortic Valve Implantation Prosthe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12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1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2024-11-19T02:17:52Z</dcterms:created>
  <dcterms:modified xsi:type="dcterms:W3CDTF">2024-11-19T02:17:52Z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