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418128" ContentType="image/png"/>
  <Default Extension="023061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67c1ab101.47418128"/>
  <Relationship Id="rId3" Type="http://schemas.openxmlformats.org/officeDocument/2006/relationships/image" Target="../media/logo_673bf967c69a572.023061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Figure 1: Phase 3 Conduction Block and Mechanism for Phase 4 Block" descr="Figure 1: Phase 3 Conduction Block and Mechanism for Phase 4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hase 3 Conduction Block and Mechanism for Phase 4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77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2.E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2024-11-19T02:35:19Z</dcterms:created>
  <dcterms:modified xsi:type="dcterms:W3CDTF">2024-11-19T02:35:19Z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