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389892" ContentType="image/png"/>
  <Default Extension="416063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968fcfd81.20389892"/>
  <Relationship Id="rId3" Type="http://schemas.openxmlformats.org/officeDocument/2006/relationships/image" Target="../media/logo_673bfb969eed522.416063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Table 1: Types of Acute Coronary Syndrome" descr="Table 1: Types of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0225" cy="2924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K, Lee S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ypes of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2024-11-19T02:44:38Z</dcterms:created>
  <dcterms:modified xsi:type="dcterms:W3CDTF">2024-11-19T02:44:38Z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