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551604" ContentType="image/png"/>
  <Default Extension="463528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d37b04e11.44551604"/>
  <Relationship Id="rId3" Type="http://schemas.openxmlformats.org/officeDocument/2006/relationships/image" Target="../media/logo_673bfad39d38d12.463528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Clinical Utilisation of Optical Coherence Tomography in Acute Coronary Syndromes" descr="Clinical Utilisation of Optical Coherence Tomography in Acute Coronary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67125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K, Lee S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Utilisation of Optical Coherence Tomography in Acute Coronary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2024-11-19T02:41:23Z</dcterms:created>
  <dcterms:modified xsi:type="dcterms:W3CDTF">2024-11-19T02:41:23Z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