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625028" ContentType="image/png"/>
  <Default Extension="999607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0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9ac86f0d31.99625028"/>
  <Relationship Id="rId3" Type="http://schemas.openxmlformats.org/officeDocument/2006/relationships/image" Target="../media/logo_673bf9aca4e6252.999607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33850"/>
          <a:chOff x="9525" y="9525"/>
          <a:chExt cx="9229725" cy="4133850"/>
        </a:xfrm>
      </p:grpSpPr>
      <p:pic>
        <p:nvPicPr>
          <p:cNvPr id="1" name="Clinical Utilisation of Optical Coherence Tomography in Acute Coronary Syndromes" descr="Clinical Utilisation of Optical Coherence Tomography in Acute Coronary Syndr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286125" cy="3371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 K, Lee S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Utilisation of Optical Coherence Tomography in Acute Coronary Syndr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July 201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2024-11-19T02:36:28Z</dcterms:created>
  <dcterms:modified xsi:type="dcterms:W3CDTF">2024-11-19T02:36:28Z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