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497442" ContentType="image/png"/>
  <Default Extension="561280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baa25a2201.50497442"/>
  <Relationship Id="rId3" Type="http://schemas.openxmlformats.org/officeDocument/2006/relationships/image" Target="../media/logo_673bfbaa35a7182.561280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Clinical Utilisation of Optical Coherence Tomography in Acute Coronary Syndromes" descr="Clinical Utilisation of Optical Coherence Tomography in Acute Coronary Syndr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48075" cy="2914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K, Lee S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Utilisation of Optical Coherence Tomography in Acute Coronary Syndr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ly 20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2024-11-19T02:44:58Z</dcterms:created>
  <dcterms:modified xsi:type="dcterms:W3CDTF">2024-11-19T02:44:58Z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