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851211" ContentType="image/png"/>
  <Default Extension="108131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5ba50fee41.97851211"/>
  <Relationship Id="rId3" Type="http://schemas.openxmlformats.org/officeDocument/2006/relationships/image" Target="../media/logo_673bf5ba6155f62.108131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1: Definitions of Major and Minor Haemorrhage Used to Classify the Severity of Bleeding following Percutaneous Coronary Intervention" descr="Table 1: Definitions of Major and Minor Haemorrhage Used to Classify the Severity of Bleeding following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200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royd EW, Khoo CW, Butler R, Fraser DG, Nolan J, Mama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efinitions of Major and Minor Haemorrhage Used to Classify the Severity of Bleeding following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22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2024-11-19T02:19:38Z</dcterms:created>
  <dcterms:modified xsi:type="dcterms:W3CDTF">2024-11-19T02:19:38Z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