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675672" ContentType="image/png"/>
  <Default Extension="692974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6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810de0b731.09675672"/>
  <Relationship Id="rId3" Type="http://schemas.openxmlformats.org/officeDocument/2006/relationships/image" Target="../media/logo_673bf810efd1e12.692974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53025"/>
          <a:chOff x="9525" y="9525"/>
          <a:chExt cx="9229725" cy="5153025"/>
        </a:xfrm>
      </p:grpSpPr>
      <p:pic>
        <p:nvPicPr>
          <p:cNvPr id="1" name="Figure 1: Timeline of a STEMI Patient Requiring PPCI and Pharmacotherapy Options" descr="Figure 1: Timeline of a STEMI Patient Requiring PPCI and Pharmacotherapy Op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81525" cy="4391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veen Kandan S, Johnson T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imeline of a STEMI Patient Requiring PPCI and Pharmacotherapy Op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26–3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2024-11-19T02:29:36Z</dcterms:created>
  <dcterms:modified xsi:type="dcterms:W3CDTF">2024-11-19T02:29:36Z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