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957529" ContentType="image/png"/>
  <Default Extension="621504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92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650adebf01.37957529"/>
  <Relationship Id="rId3" Type="http://schemas.openxmlformats.org/officeDocument/2006/relationships/image" Target="../media/logo_673bf650be3e182.621504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67375"/>
          <a:chOff x="9525" y="9525"/>
          <a:chExt cx="9229725" cy="5667375"/>
        </a:xfrm>
      </p:grpSpPr>
      <p:pic>
        <p:nvPicPr>
          <p:cNvPr id="1" name="Contemporary Antiplatelet Strategies in the Treatment of STEMI using Primary Percutaneous Coronary Intervention" descr="Contemporary Antiplatelet Strategies in the Treatment of STEMI using Primary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62475" cy="4905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veen Kandan S, Johnson T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temporary Antiplatelet Strategies in the Treatment of STEMI using Primary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26–3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2024-11-19T02:22:08Z</dcterms:created>
  <dcterms:modified xsi:type="dcterms:W3CDTF">2024-11-19T02:22:08Z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