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917314" ContentType="image/png"/>
  <Default Extension="956603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95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7af23a5b51.19917314"/>
  <Relationship Id="rId3" Type="http://schemas.openxmlformats.org/officeDocument/2006/relationships/image" Target="../media/logo_673bf7af29c6352.956603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ntemporary Antiplatelet Strategies in the Treatment of STEMI using Primary Percutaneous Coronary Intervention" descr="Contemporary Antiplatelet Strategies in the Treatment of STEMI using Primary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514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veen Kandan S, Johnson T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temporary Antiplatelet Strategies in the Treatment of STEMI using Primary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1):26–3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1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2024-11-19T02:27:59Z</dcterms:created>
  <dcterms:modified xsi:type="dcterms:W3CDTF">2024-11-19T02:27:59Z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