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950345" ContentType="image/jpeg"/>
  <Default Extension="015362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95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789cb53501.17950345"/>
  <Relationship Id="rId3" Type="http://schemas.openxmlformats.org/officeDocument/2006/relationships/image" Target="../media/logo_673bf789e23fb42.015362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Simplified Flowchart of the Pharmacological Treatment of Patients with Systolic Heart Failure" descr="Figure 2: Simplified Flowchart of the Pharmacological Treatment of Patients with Systolic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67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ack C, Böhm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Simplified Flowchart of the Pharmacological Treatment of Patients with Systolic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4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4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2024-11-19T02:27:21Z</dcterms:created>
  <dcterms:modified xsi:type="dcterms:W3CDTF">2024-11-19T02:27:21Z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