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690510" ContentType="image/jpeg"/>
  <Default Extension="5854345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2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a40f2d6d21.32690510"/>
  <Relationship Id="rId3" Type="http://schemas.openxmlformats.org/officeDocument/2006/relationships/image" Target="../media/logo_673bfa4106db182.5854345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67375"/>
          <a:chOff x="9525" y="9525"/>
          <a:chExt cx="9229725" cy="5667375"/>
        </a:xfrm>
      </p:grpSpPr>
      <p:pic>
        <p:nvPicPr>
          <p:cNvPr id="1" name="Figure 1: Pathophysiological Changes in Patients with Heart Failure, Highlighting the Haemodynamic Alterations and Neuroendocrine Activation as well as the Pharmacological Targets" descr="Figure 1: Pathophysiological Changes in Patients with Heart Failure, Highlighting the Haemodynamic Alterations and Neuroendocrine Activation as well as the Pharmacological Targe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800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ack C, Böhm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athophysiological Changes in Patients with Heart Failure, Highlighting the Haemodynamic Alterations and Neuroendocrine Activation as well as the Pharmacological Targe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4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2024-11-19T02:38:57Z</dcterms:created>
  <dcterms:modified xsi:type="dcterms:W3CDTF">2024-11-19T02:38:57Z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