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637486" ContentType="image/png"/>
  <Default Extension="859370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03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aba2f7f921.95637486"/>
  <Relationship Id="rId3" Type="http://schemas.openxmlformats.org/officeDocument/2006/relationships/image" Target="../media/logo_673bfaba3304352.859370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mparison of Temporary Mechanical Circulatory Support Systems" descr="Comparison of Temporary Mechanical Circulatory Support System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625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padhyay R, Alrayes H, Arno S, Kaushik M, Basir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Temporary Mechanical Circulatory Support System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2024-11-19T02:40:58Z</dcterms:created>
  <dcterms:modified xsi:type="dcterms:W3CDTF">2024-11-19T02:40:58Z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