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284147" ContentType="image/png"/>
  <Default Extension="010925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2588b6951.73284147"/>
  <Relationship Id="rId3" Type="http://schemas.openxmlformats.org/officeDocument/2006/relationships/image" Target="../media/logo_673bfb258bdca02.010925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Treatment Strategy and Suggested Algorithm Depending on CS Stages" descr="Treatment Strategy and Suggested Algorithm Depending on CS St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adhyay R, Alrayes H, Arno S, Kaushik M, Basir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Strategy and Suggested Algorithm Depending on CS St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2024-11-19T02:42:45Z</dcterms:created>
  <dcterms:modified xsi:type="dcterms:W3CDTF">2024-11-19T02:42:45Z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