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130821" ContentType="image/png"/>
  <Default Extension="1335480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96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82c3c99051.12130821"/>
  <Relationship Id="rId3" Type="http://schemas.openxmlformats.org/officeDocument/2006/relationships/image" Target="../media/logo_673bf82c5674b42.1335480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38700"/>
          <a:chOff x="9525" y="9525"/>
          <a:chExt cx="9229725" cy="4838700"/>
        </a:xfrm>
      </p:grpSpPr>
      <p:pic>
        <p:nvPicPr>
          <p:cNvPr id="1" name="Distinct Hemodynamic Effects of Each MCS Device Portrayed by Pressure–Volume Loops" descr="Distinct Hemodynamic Effects of Each MCS Device Portrayed by Pressure–Volume Loo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4076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padhyay R, Alrayes H, Arno S, Kaushik M, Basir 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tinct Hemodynamic Effects of Each MCS Device Portrayed by Pressure–Volume Loo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2024-11-19T02:30:04Z</dcterms:created>
  <dcterms:modified xsi:type="dcterms:W3CDTF">2024-11-19T02:30:04Z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