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130821" ContentType="image/png"/>
  <Default Extension="133548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2c3c99051.12130821"/>
  <Relationship Id="rId3" Type="http://schemas.openxmlformats.org/officeDocument/2006/relationships/image" Target="../media/logo_673bf82c5674b42.133548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Distinct Hemodynamic Effects of Each MCS Device Portrayed by Pressure–Volume Loops" descr="Distinct Hemodynamic Effects of Each MCS Device Portrayed by Pressure–Volume Loo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adhyay R, Alrayes H, Arno S, Kaushik M, Basir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inct Hemodynamic Effects of Each MCS Device Portrayed by Pressure–Volume Loo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2024-11-19T02:30:04Z</dcterms:created>
  <dcterms:modified xsi:type="dcterms:W3CDTF">2024-11-19T02:30:04Z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