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957742" ContentType="image/png"/>
  <Default Extension="899610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5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7d4cdf5f21.58957742"/>
  <Relationship Id="rId3" Type="http://schemas.openxmlformats.org/officeDocument/2006/relationships/image" Target="../media/logo_673bf7d4dfc4192.899610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76600"/>
          <a:chOff x="9525" y="9525"/>
          <a:chExt cx="9229725" cy="3276600"/>
        </a:xfrm>
      </p:grpSpPr>
      <p:pic>
        <p:nvPicPr>
          <p:cNvPr id="1" name="Patient-tailored Considerations for Mechanical Circulatory Support Device Selection" descr="Patient-tailored Considerations for Mechanical Circulatory Support Device Sel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57700" cy="2514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padhyay R, Alrayes H, Arno S, Kaushik M, Basir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-tailored Considerations for Mechanical Circulatory Support Device Sel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2024-11-19T02:28:36Z</dcterms:created>
  <dcterms:modified xsi:type="dcterms:W3CDTF">2024-11-19T02:28:36Z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