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73521" ContentType="image/png"/>
  <Default Extension="971201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7fd3068d61.12673521"/>
  <Relationship Id="rId3" Type="http://schemas.openxmlformats.org/officeDocument/2006/relationships/image" Target="../media/logo_673c07fd3fbf362.971201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Available Orthotropic Transcatheter Tricuspid Valve Repair and Replacement Devices" descr="Available Orthotropic Transcatheter Tricuspid Valve Repair and Replacemen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gozar K, Bruoha S, Ho EC, Goldberg Y, Chau M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vailable Orthotropic Transcatheter Tricuspid Valve Repair and Replacemen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2024-11-19T03:37:33Z</dcterms:created>
  <dcterms:modified xsi:type="dcterms:W3CDTF">2024-11-19T03:37:33Z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