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673521" ContentType="image/png"/>
  <Default Extension="971201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37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07fd3068d61.12673521"/>
  <Relationship Id="rId3" Type="http://schemas.openxmlformats.org/officeDocument/2006/relationships/image" Target="../media/logo_673c07fd3fbf362.971201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05400"/>
          <a:chOff x="9525" y="9525"/>
          <a:chExt cx="9229725" cy="5105400"/>
        </a:xfrm>
      </p:grpSpPr>
      <p:pic>
        <p:nvPicPr>
          <p:cNvPr id="1" name="Available Orthotropic Transcatheter Tricuspid Valve Repair and Replacement Devices" descr="Available Orthotropic Transcatheter Tricuspid Valve Repair and Replacement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4343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hgozar K, Bruoha S, Ho EC, Goldberg Y, Chau M, Latib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vailable Orthotropic Transcatheter Tricuspid Valve Repair and Replacement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2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2024-11-19T03:37:33Z</dcterms:created>
  <dcterms:modified xsi:type="dcterms:W3CDTF">2024-11-19T03:37:33Z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