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010727" ContentType="image/png"/>
  <Default Extension="148737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89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56f3b79a81.74010727"/>
  <Relationship Id="rId3" Type="http://schemas.openxmlformats.org/officeDocument/2006/relationships/image" Target="../media/logo_673bf56f4b39332.148737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tiologies of Tricuspid Valve Regurgitation" descr="Etiologies of Tricuspid Valve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48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hgozar K, Bruoha S, Ho EC, Goldberg Y, Chau M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tiologies of Tricuspid Valve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2024-11-19T02:18:23Z</dcterms:created>
  <dcterms:modified xsi:type="dcterms:W3CDTF">2024-11-19T02:18:23Z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