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629464" ContentType="image/png"/>
  <Default Extension="089671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a87633f621.51629464"/>
  <Relationship Id="rId3" Type="http://schemas.openxmlformats.org/officeDocument/2006/relationships/image" Target="../media/logo_673bfa8779af502.089671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43725"/>
          <a:chOff x="9525" y="9525"/>
          <a:chExt cx="9229725" cy="6943725"/>
        </a:xfrm>
      </p:grpSpPr>
      <p:pic>
        <p:nvPicPr>
          <p:cNvPr id="1" name="Devices Currently Available and Under Investigation" descr="Devices Currently Available and Under Investig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181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hgozar K, Bruoha S, Ho EC, Goldberg Y, Chau M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vices Currently Available and Under Investig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2024-11-19T02:40:07Z</dcterms:created>
  <dcterms:modified xsi:type="dcterms:W3CDTF">2024-11-19T02:40:07Z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