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923722" ContentType="image/png"/>
  <Default Extension="569648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c7eb9f8771.33923722"/>
  <Relationship Id="rId3" Type="http://schemas.openxmlformats.org/officeDocument/2006/relationships/image" Target="../media/logo_673bfc7ebe0db92.569648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Mitigating Risk and Improving Outcomes in Women with Cardiovascular Disease" descr="Mitigating Risk and Improving Outcomes in Women with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kkar A, Agarwala A, Michos 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igating Risk and Improving Outcomes in Women with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2024-11-19T02:48:30Z</dcterms:created>
  <dcterms:modified xsi:type="dcterms:W3CDTF">2024-11-19T02:48:30Z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