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72271" ContentType="image/png"/>
  <Default Extension="225448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968f55171.55872271"/>
  <Relationship Id="rId3" Type="http://schemas.openxmlformats.org/officeDocument/2006/relationships/image" Target="../media/logo_673bfa96b193b22.225448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38975"/>
          <a:chOff x="9525" y="9525"/>
          <a:chExt cx="9229725" cy="7038975"/>
        </a:xfrm>
      </p:grpSpPr>
      <p:pic>
        <p:nvPicPr>
          <p:cNvPr id="1" name="Modalities for the Secondary Prevention of Cardiovascular Disease in Women" descr="Modalities for the Secondary Prevention of Cardiovascular Disease in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76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kkar A, Agarwala A, Michos E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alities for the Secondary Prevention of Cardiovascular Disease in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2024-11-19T02:40:22Z</dcterms:created>
  <dcterms:modified xsi:type="dcterms:W3CDTF">2024-11-19T02:40:22Z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