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515490" ContentType="image/png"/>
  <Default Extension="649051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589073351.78515490"/>
  <Relationship Id="rId3" Type="http://schemas.openxmlformats.org/officeDocument/2006/relationships/image" Target="../media/logo_673bf858a4ce622.649051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Secondary Prevention of Cardiovascular Disease in Women" descr="Secondary Prevention of Cardiovascular Disease in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kkar A, Agarwala A, Michos E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condary Prevention of Cardiovascular Disease in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2024-11-19T02:30:48Z</dcterms:created>
  <dcterms:modified xsi:type="dcterms:W3CDTF">2024-11-19T02:30:48Z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