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075407" ContentType="image/png"/>
  <Default Extension="414455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6f56a64a71.88075407"/>
  <Relationship Id="rId3" Type="http://schemas.openxmlformats.org/officeDocument/2006/relationships/image" Target="../media/logo_673c06f57736002.414455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Prevalence and Incidence of Heart Failure in Various Countries" descr="Prevalence and Incidence of Heart Failure in Various Coun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ng X, Hu X, Hua B, Fedele F, Farmakis DT, Pollesello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and Incidence of Heart Failure in Various Coun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2024-11-19T03:33:09Z</dcterms:created>
  <dcterms:modified xsi:type="dcterms:W3CDTF">2024-11-19T03:33:09Z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