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8075407" ContentType="image/png"/>
  <Default Extension="4144550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34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06f56a64a71.88075407"/>
  <Relationship Id="rId3" Type="http://schemas.openxmlformats.org/officeDocument/2006/relationships/image" Target="../media/logo_673c06f57736002.4144550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62425"/>
          <a:chOff x="9525" y="9525"/>
          <a:chExt cx="9229725" cy="4162425"/>
        </a:xfrm>
      </p:grpSpPr>
      <p:pic>
        <p:nvPicPr>
          <p:cNvPr id="1" name="Prevalence and Incidence of Heart Failure in Various Countries" descr="Prevalence and Incidence of Heart Failure in Various Countr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86275" cy="3400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ong X, Hu X, Hua B, Fedele F, Farmakis DT, Pollesello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evalence and Incidence of Heart Failure in Various Countr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4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4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2024-11-19T03:33:09Z</dcterms:created>
  <dcterms:modified xsi:type="dcterms:W3CDTF">2024-11-19T03:33:09Z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