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833904" ContentType="image/png"/>
  <Default Extension="063000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c53347e641.01833904"/>
  <Relationship Id="rId3" Type="http://schemas.openxmlformats.org/officeDocument/2006/relationships/image" Target="../media/logo_673bfc5351c1132.063000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9675"/>
          <a:chOff x="9525" y="9525"/>
          <a:chExt cx="9229725" cy="5019675"/>
        </a:xfrm>
      </p:grpSpPr>
      <p:pic>
        <p:nvPicPr>
          <p:cNvPr id="1" name="Haemodynamic, Echocardiographic and Biomarker Data from the Study of Wu et al.40" descr="Haemodynamic, Echocardiographic and Biomarker Data from the Study of Wu et al.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ng X, Hu X, Hua B, Fedele F, Farmakis DT, Pollesello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emodynamic, Echocardiographic and Biomarker Data from the Study of Wu et al.4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2024-11-19T02:47:47Z</dcterms:created>
  <dcterms:modified xsi:type="dcterms:W3CDTF">2024-11-19T02:47:47Z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