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822185" ContentType="image/png"/>
  <Default Extension="356109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2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4901803e41.83822185"/>
  <Relationship Id="rId3" Type="http://schemas.openxmlformats.org/officeDocument/2006/relationships/image" Target="../media/logo_673c0490268d202.356109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81675"/>
          <a:chOff x="9525" y="9525"/>
          <a:chExt cx="9229725" cy="5781675"/>
        </a:xfrm>
      </p:grpSpPr>
      <p:pic>
        <p:nvPicPr>
          <p:cNvPr id="1" name="Treatment Effect of Levosimendan on the Composite Outcome of Death, Myocardial Ischaemia and Worsening Heart Failure" descr="Treatment Effect of Levosimendan on the Composite Outcome of Death, Myocardial Ischaemia and Worsening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5019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ng X, Hu X, Hua B, Fedele F, Farmakis DT, Pollesello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Effect of Levosimendan on the Composite Outcome of Death, Myocardial Ischaemia and Worsening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2024-11-19T03:22:56Z</dcterms:created>
  <dcterms:modified xsi:type="dcterms:W3CDTF">2024-11-19T03:22:56Z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