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65894744" ContentType="image/png"/>
  <Default Extension="41229759"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00392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c08c16d6f321.65894744"/>
  <Relationship Id="rId3" Type="http://schemas.openxmlformats.org/officeDocument/2006/relationships/image" Target="../media/logo_673c08c17f55772.41229759"/>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4724400"/>
          <a:chOff x="9525" y="9525"/>
          <a:chExt cx="9229725" cy="4724400"/>
        </a:xfrm>
      </p:grpSpPr>
      <p:pic>
        <p:nvPicPr>
          <p:cNvPr id="1" name="High Thrombotic Risk ‘Coronary– Vascular–Disease’ Algorithm" descr="High Thrombotic Risk ‘Coronary– Vascular–Disease’ Algorithm"/>
          <p:cNvPicPr>
            <a:picLocks noChangeAspect="1"/>
          </p:cNvPicPr>
          <p:nvPr/>
        </p:nvPicPr>
        <p:blipFill>
          <a:blip r:embed="rId2"/>
          <a:stretch>
            <a:fillRect/>
          </a:stretch>
        </p:blipFill>
        <p:spPr>
          <a:xfrm>
            <a:off x="9525" y="885825"/>
            <a:ext cx="4505325" cy="383857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an JW, Chew DP, Tsui KL, Tan DSY, Duplyakov D, Hammoudeh A, Zhang B, Li Y, Xu K, Ong PJ, Firman D, Gamra H, Almahmeed W, Dalal JJ, Tam LW, Steg PG, Nguyen QN, Ako J, Al Suwaidi J, Chan M, Sobhy M, Shehab A, Buddhari W, Wang Z, Fong AYY, Karadag B, Kim BK, Baber U, Chin CT, Han YL]]></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igh Thrombotic Risk ‘Coronary– Vascular–Disease’ Algorithm]]></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European Cardiology Review 2021;16:e43.]]></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ecr.2021.35]]></a:t>
            </a:r>
          </a:p>
        </p:txBody>
      </p:sp>
    </p:spTree>
  </p:cSld>
  <p:clrMapOvr>
    <a:masterClrMapping/>
  </p:clrMapOvr>
</p:sld>
</file>

<file path=ppt/theme/theme1.xml><?xml version="1.0" encoding="utf-8"?>
<a:theme xmlns:a="http://schemas.openxmlformats.org/drawingml/2006/main" name="Theme44">
  <a:themeElements>
    <a:clrScheme name="Theme4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2024-11-19T03:40:49Z</dcterms:created>
  <dcterms:modified xsi:type="dcterms:W3CDTF">2024-11-19T03:40:49Z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