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0518310" ContentType="image/png"/>
  <Default Extension="9828112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995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7adeccdc21.00518310"/>
  <Relationship Id="rId3" Type="http://schemas.openxmlformats.org/officeDocument/2006/relationships/image" Target="../media/logo_673bf7ae07f1382.9828112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353050"/>
          <a:chOff x="9525" y="9525"/>
          <a:chExt cx="9229725" cy="5353050"/>
        </a:xfrm>
      </p:grpSpPr>
      <p:pic>
        <p:nvPicPr>
          <p:cNvPr id="1" name="High Bleeding Risk ‘ABO’ Algorithm" descr="High Bleeding Risk ‘ABO’ Algorithm"/>
          <p:cNvPicPr>
            <a:picLocks noChangeAspect="1"/>
          </p:cNvPicPr>
          <p:nvPr/>
        </p:nvPicPr>
        <p:blipFill>
          <a:blip r:embed="rId2"/>
          <a:stretch>
            <a:fillRect/>
          </a:stretch>
        </p:blipFill>
        <p:spPr>
          <a:xfrm>
            <a:off x="9525" y="885825"/>
            <a:ext cx="4505325" cy="44672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igh Bleeding Risk ‘ABO’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2024-11-19T02:27:58Z</dcterms:created>
  <dcterms:modified xsi:type="dcterms:W3CDTF">2024-11-19T02:27:58Z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