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0518310" ContentType="image/png"/>
  <Default Extension="9828112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995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f7adeccdc21.00518310"/>
  <Relationship Id="rId3" Type="http://schemas.openxmlformats.org/officeDocument/2006/relationships/image" Target="../media/logo_673bf7ae07f1382.9828112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353050"/>
          <a:chOff x="9525" y="9525"/>
          <a:chExt cx="9229725" cy="5353050"/>
        </a:xfrm>
      </p:grpSpPr>
      <p:pic>
        <p:nvPicPr>
          <p:cNvPr id="1" name="High Bleeding Risk ‘ABO’ Algorithm" descr="High Bleeding Risk ‘ABO’ Algorithm"/>
          <p:cNvPicPr>
            <a:picLocks noChangeAspect="1"/>
          </p:cNvPicPr>
          <p:nvPr/>
        </p:nvPicPr>
        <p:blipFill>
          <a:blip r:embed="rId2"/>
          <a:stretch>
            <a:fillRect/>
          </a:stretch>
        </p:blipFill>
        <p:spPr>
          <a:xfrm>
            <a:off x="9525" y="885825"/>
            <a:ext cx="4505325" cy="44672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 Chew DP, Tsui KL, Tan DSY, Duplyakov D, Hammoudeh A, Zhang B, Li Y, Xu K, Ong PJ, Firman D, Gamra H, Almahmeed W, Dalal JJ, Tam LW, Steg PG, Nguyen QN, Ako J, Al Suwaidi J, Chan M, Sobhy M, Shehab A, Buddhari W, Wang Z, Fong AYY, Karadag B, Kim BK, Baber U, Chin CT, Han YL]]></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igh Bleeding Risk ‘ABO’ Algorithm]]></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4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35]]></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2024-11-19T02:27:58Z</dcterms:created>
  <dcterms:modified xsi:type="dcterms:W3CDTF">2024-11-19T02:27:58Z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