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28204864" ContentType="image/png"/>
  <Default Extension="86453952"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997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f850b38b641.28204864"/>
  <Relationship Id="rId3" Type="http://schemas.openxmlformats.org/officeDocument/2006/relationships/image" Target="../media/logo_673bf850c62fc52.8645395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172200"/>
          <a:chOff x="9525" y="9525"/>
          <a:chExt cx="9229725" cy="6172200"/>
        </a:xfrm>
      </p:grpSpPr>
      <p:pic>
        <p:nvPicPr>
          <p:cNvPr id="1" name="Proposed Role of Ticagrelor Monotherapy in Patients Transitioning from DAPT" descr="Proposed Role of Ticagrelor Monotherapy in Patients Transitioning from DAPT"/>
          <p:cNvPicPr>
            <a:picLocks noChangeAspect="1"/>
          </p:cNvPicPr>
          <p:nvPr/>
        </p:nvPicPr>
        <p:blipFill>
          <a:blip r:embed="rId2"/>
          <a:stretch>
            <a:fillRect/>
          </a:stretch>
        </p:blipFill>
        <p:spPr>
          <a:xfrm>
            <a:off x="9525" y="885825"/>
            <a:ext cx="6667500" cy="52863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Chew DP, Tsui KL, Tan DSY, Duplyakov D, Hammoudeh A, Zhang B, Li Y, Xu K, Ong PJ, Firman D, Gamra H, Almahmeed W, Dalal JJ, Tam LW, Steg PG, Nguyen QN, Ako J, Al Suwaidi J, Chan M, Sobhy M, Shehab A, Buddhari W, Wang Z, Fong AYY, Karadag B, Kim BK, Baber U, Chin CT, Han YL]]></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roposed Role of Ticagrelor Monotherapy in Patients Transitioning from DAPT]]></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43.]]></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35]]></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2024-11-19T02:30:40Z</dcterms:created>
  <dcterms:modified xsi:type="dcterms:W3CDTF">2024-11-19T02:30:40Z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