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33023439" ContentType="image/png"/>
  <Default Extension="08502020"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99920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bf657c5c4891.33023439"/>
  <Relationship Id="rId3" Type="http://schemas.openxmlformats.org/officeDocument/2006/relationships/image" Target="../media/logo_673bf657d677c82.08502020"/>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5067300"/>
          <a:chOff x="9525" y="9525"/>
          <a:chExt cx="9229725" cy="5067300"/>
        </a:xfrm>
      </p:grpSpPr>
      <p:pic>
        <p:nvPicPr>
          <p:cNvPr id="1" name="Summary of Consensus Statements on the Use of P2Y12 Inhibitors in Patients With CKD" descr="Summary of Consensus Statements on the Use of P2Y12 Inhibitors in Patients With CKD"/>
          <p:cNvPicPr>
            <a:picLocks noChangeAspect="1"/>
          </p:cNvPicPr>
          <p:nvPr/>
        </p:nvPicPr>
        <p:blipFill>
          <a:blip r:embed="rId2"/>
          <a:stretch>
            <a:fillRect/>
          </a:stretch>
        </p:blipFill>
        <p:spPr>
          <a:xfrm>
            <a:off x="9525" y="885825"/>
            <a:ext cx="4533900" cy="418147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n JW, Chew DP, Tsui KL, Tan DSY, Duplyakov D, Hammoudeh A, Zhang B, Li Y, Xu K, Ong PJ, Firman D, Gamra H, Almahmeed W, Dalal JJ, Tam LW, Steg PG, Nguyen QN, Ako J, Al Suwaidi J, Chan M, Sobhy M, Shehab A, Buddhari W, Wang Z, Fong AYY, Karadag B, Kim BK, Baber U, Chin CT, Han YL]]></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Summary of Consensus Statements on the Use of P2Y12 Inhibitors in Patients With CKD]]></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1;16:e43.]]></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1.35]]></a:t>
            </a:r>
          </a:p>
        </p:txBody>
      </p:sp>
    </p:spTree>
  </p:cSld>
  <p:clrMapOvr>
    <a:masterClrMapping/>
  </p:clrMapOvr>
</p:sld>
</file>

<file path=ppt/theme/theme1.xml><?xml version="1.0" encoding="utf-8"?>
<a:theme xmlns:a="http://schemas.openxmlformats.org/drawingml/2006/main" name="Theme3">
  <a:themeElements>
    <a:clrScheme name="Theme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2024-11-19T02:22:15Z</dcterms:created>
  <dcterms:modified xsi:type="dcterms:W3CDTF">2024-11-19T02:22:15Z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