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Default Extension="68185594" ContentType="image/png"/>
  <Default Extension="68680321" ContentType="image/png"/>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000585"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image_673bfbb7ed53031.68185594"/>
  <Relationship Id="rId3" Type="http://schemas.openxmlformats.org/officeDocument/2006/relationships/image" Target="../media/logo_673bfbb80b50f52.68680321"/>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9525" y="9525"/>
          <a:ext cx="9229725" cy="4457700"/>
          <a:chOff x="9525" y="9525"/>
          <a:chExt cx="9229725" cy="4457700"/>
        </a:xfrm>
      </p:grpSpPr>
      <p:pic>
        <p:nvPicPr>
          <p:cNvPr id="1" name="Summary of Consensus Statements for the Use of P2Y12 Inhibitors in Elderly Patients" descr="Summary of Consensus Statements for the Use of P2Y12 Inhibitors in Elderly Patients"/>
          <p:cNvPicPr>
            <a:picLocks noChangeAspect="1"/>
          </p:cNvPicPr>
          <p:nvPr/>
        </p:nvPicPr>
        <p:blipFill>
          <a:blip r:embed="rId2"/>
          <a:stretch>
            <a:fillRect/>
          </a:stretch>
        </p:blipFill>
        <p:spPr>
          <a:xfrm>
            <a:off x="9525" y="885825"/>
            <a:ext cx="4486275" cy="3571875"/>
          </a:xfrm>
          <a:prstGeom prst="rect">
            <a:avLst/>
          </a:prstGeom>
          <a:noFill/>
        </p:spPr>
      </p:pic>
      <p:pic>
        <p:nvPicPr>
          <p:cNvPr id="2" name="logo" descr="logo"/>
          <p:cNvPicPr>
            <a:picLocks noChangeAspect="1"/>
          </p:cNvPicPr>
          <p:nvPr/>
        </p:nvPicPr>
        <p:blipFill>
          <a:blip r:embed="rId3"/>
          <a:stretch>
            <a:fillRect/>
          </a:stretch>
        </p:blipFill>
        <p:spPr>
          <a:xfrm>
            <a:off x="7467600" y="9525"/>
            <a:ext cx="1666875" cy="619125"/>
          </a:xfrm>
          <a:prstGeom prst="rect">
            <a:avLst/>
          </a:prstGeom>
          <a:noFill/>
        </p:spPr>
      </p:pic>
      <p:sp>
        <p:nvSpPr>
          <p:cNvPr id="3" name=""/>
          <p:cNvSpPr txBox="1"/>
          <p:nvPr/>
        </p:nvSpPr>
        <p:spPr>
          <a:xfrm>
            <a:off x="9525" y="9525"/>
            <a:ext cx="57150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Tan JW, Chew DP, Tsui KL, Tan DSY, Duplyakov D, Hammoudeh A, Zhang B, Li Y, Xu K, Ong PJ, Firman D, Gamra H, Almahmeed W, Dalal JJ, Tam LW, Steg PG, Nguyen QN, Ako J, Al Suwaidi J, Chan M, Sobhy M, Shehab A, Buddhari W, Wang Z, Fong AYY, Karadag B, Kim BK, Baber U, Chin CT, Han YL]]></a:t>
            </a:r>
          </a:p>
        </p:txBody>
      </p:sp>
      <p:sp>
        <p:nvSpPr>
          <p:cNvPr id="4" name=""/>
          <p:cNvSpPr txBox="1"/>
          <p:nvPr/>
        </p:nvSpPr>
        <p:spPr>
          <a:xfrm>
            <a:off x="9525" y="333375"/>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Summary of Consensus Statements for the Use of P2Y12 Inhibitors in Elderly Patients]]></a:t>
            </a:r>
          </a:p>
        </p:txBody>
      </p:sp>
      <p:sp>
        <p:nvSpPr>
          <p:cNvPr id="5" name=""/>
          <p:cNvSpPr txBox="1"/>
          <p:nvPr/>
        </p:nvSpPr>
        <p:spPr>
          <a:xfrm>
            <a:off x="9525" y="51435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Citation: European Cardiology Review 2021;16:e43.]]></a:t>
            </a:r>
          </a:p>
        </p:txBody>
      </p:sp>
      <p:sp>
        <p:nvSpPr>
          <p:cNvPr id="6" name=""/>
          <p:cNvSpPr txBox="1"/>
          <p:nvPr/>
        </p:nvSpPr>
        <p:spPr>
          <a:xfrm>
            <a:off x="9525" y="685800"/>
            <a:ext cx="9220200" cy="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b="1" sz="1000" spc="0" u="none">
                <a:solidFill>
                  <a:srgbClr val="000000">
                    <a:alpha val="100000"/>
                  </a:srgbClr>
                </a:solidFill>
                <a:latin typeface="Calibri"/>
              </a:rPr>
              <a:t><![CDATA[https://doi.org/10.15420/ecr.2021.35]]></a:t>
            </a:r>
          </a:p>
        </p:txBody>
      </p:sp>
    </p:spTree>
  </p:cSld>
  <p:clrMapOvr>
    <a:masterClrMapping/>
  </p:clrMapOvr>
</p:sld>
</file>

<file path=ppt/theme/theme1.xml><?xml version="1.0" encoding="utf-8"?>
<a:theme xmlns:a="http://schemas.openxmlformats.org/drawingml/2006/main" name="Theme77">
  <a:themeElements>
    <a:clrScheme name="Theme77">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7">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7">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2024-11-19T02:45:12Z</dcterms:created>
  <dcterms:modified xsi:type="dcterms:W3CDTF">2024-11-19T02:45:12Z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