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8185594" ContentType="image/png"/>
  <Default Extension="68680321"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005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fbb7ed53031.68185594"/>
  <Relationship Id="rId3" Type="http://schemas.openxmlformats.org/officeDocument/2006/relationships/image" Target="../media/logo_673bfbb80b50f52.6868032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457700"/>
          <a:chOff x="9525" y="9525"/>
          <a:chExt cx="9229725" cy="4457700"/>
        </a:xfrm>
      </p:grpSpPr>
      <p:pic>
        <p:nvPicPr>
          <p:cNvPr id="1" name="Summary of Consensus Statements for the Use of P2Y12 Inhibitors in Elderly Patients" descr="Summary of Consensus Statements for the Use of P2Y12 Inhibitors in Elderly Patients"/>
          <p:cNvPicPr>
            <a:picLocks noChangeAspect="1"/>
          </p:cNvPicPr>
          <p:nvPr/>
        </p:nvPicPr>
        <p:blipFill>
          <a:blip r:embed="rId2"/>
          <a:stretch>
            <a:fillRect/>
          </a:stretch>
        </p:blipFill>
        <p:spPr>
          <a:xfrm>
            <a:off x="9525" y="885825"/>
            <a:ext cx="4486275" cy="35718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 Chew DP, Tsui KL, Tan DSY, Duplyakov D, Hammoudeh A, Zhang B, Li Y, Xu K, Ong PJ, Firman D, Gamra H, Almahmeed W, Dalal JJ, Tam LW, Steg PG, Nguyen QN, Ako J, Al Suwaidi J, Chan M, Sobhy M, Shehab A, Buddhari W, Wang Z, Fong AYY, Karadag B, Kim BK, Baber U, Chin CT, Han YL]]></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ummary of Consensus Statements for the Use of P2Y12 Inhibitors in Elderly Patient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43.]]></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35]]></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2024-11-19T02:45:12Z</dcterms:created>
  <dcterms:modified xsi:type="dcterms:W3CDTF">2024-11-19T02:45:12Z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