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Default Extension="71899509" ContentType="image/png"/>
  <Default Extension="86759866" ContentType="image/png"/>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00071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image_673bfc36837d191.71899509"/>
  <Relationship Id="rId3" Type="http://schemas.openxmlformats.org/officeDocument/2006/relationships/image" Target="../media/logo_673bfc36a3e4682.86759866"/>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 y="9525"/>
          <a:ext cx="9229725" cy="5048250"/>
          <a:chOff x="9525" y="9525"/>
          <a:chExt cx="9229725" cy="5048250"/>
        </a:xfrm>
      </p:grpSpPr>
      <p:pic>
        <p:nvPicPr>
          <p:cNvPr id="1" name="Classification of Sports Intensity" descr="Classification of Sports Intensity"/>
          <p:cNvPicPr>
            <a:picLocks noChangeAspect="1"/>
          </p:cNvPicPr>
          <p:nvPr/>
        </p:nvPicPr>
        <p:blipFill>
          <a:blip r:embed="rId2"/>
          <a:stretch>
            <a:fillRect/>
          </a:stretch>
        </p:blipFill>
        <p:spPr>
          <a:xfrm>
            <a:off x="9525" y="885825"/>
            <a:ext cx="6667500" cy="4162425"/>
          </a:xfrm>
          <a:prstGeom prst="rect">
            <a:avLst/>
          </a:prstGeom>
          <a:noFill/>
        </p:spPr>
      </p:pic>
      <p:pic>
        <p:nvPicPr>
          <p:cNvPr id="2" name="logo" descr="logo"/>
          <p:cNvPicPr>
            <a:picLocks noChangeAspect="1"/>
          </p:cNvPicPr>
          <p:nvPr/>
        </p:nvPicPr>
        <p:blipFill>
          <a:blip r:embed="rId3"/>
          <a:stretch>
            <a:fillRect/>
          </a:stretch>
        </p:blipFill>
        <p:spPr>
          <a:xfrm>
            <a:off x="7467600" y="9525"/>
            <a:ext cx="1666875" cy="619125"/>
          </a:xfrm>
          <a:prstGeom prst="rect">
            <a:avLst/>
          </a:prstGeom>
          <a:noFill/>
        </p:spPr>
      </p:pic>
      <p:sp>
        <p:nvSpPr>
          <p:cNvPr id="3" name=""/>
          <p:cNvSpPr txBox="1"/>
          <p:nvPr/>
        </p:nvSpPr>
        <p:spPr>
          <a:xfrm>
            <a:off x="9525" y="9525"/>
            <a:ext cx="57150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Wang L, Yeo TJ, Tan B, Destrube B, Tong KL, Tan SY, Chan G, Huang Z, Tan F, Wang YC, Lee JY, Fung E, Mak GYK, So R, Wanlapakorn C, Ambari AM, Cuenza L, Koh CH, Tan JW]]></a:t>
            </a:r>
          </a:p>
        </p:txBody>
      </p:sp>
      <p:sp>
        <p:nvSpPr>
          <p:cNvPr id="4" name=""/>
          <p:cNvSpPr txBox="1"/>
          <p:nvPr/>
        </p:nvSpPr>
        <p:spPr>
          <a:xfrm>
            <a:off x="9525" y="333375"/>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Classification of Sports Intensity]]></a:t>
            </a:r>
          </a:p>
        </p:txBody>
      </p:sp>
      <p:sp>
        <p:nvSpPr>
          <p:cNvPr id="5" name=""/>
          <p:cNvSpPr txBox="1"/>
          <p:nvPr/>
        </p:nvSpPr>
        <p:spPr>
          <a:xfrm>
            <a:off x="9525" y="51435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Citation: European Cardiology Review 2021;16:e44.]]></a:t>
            </a:r>
          </a:p>
        </p:txBody>
      </p:sp>
      <p:sp>
        <p:nvSpPr>
          <p:cNvPr id="6" name=""/>
          <p:cNvSpPr txBox="1"/>
          <p:nvPr/>
        </p:nvSpPr>
        <p:spPr>
          <a:xfrm>
            <a:off x="9525" y="68580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https://doi.org/10.15420/ecr.2021.26]]></a:t>
            </a:r>
          </a:p>
        </p:txBody>
      </p:sp>
    </p:spTree>
  </p:cSld>
  <p:clrMapOvr>
    <a:masterClrMapping/>
  </p:clrMapOvr>
</p:sld>
</file>

<file path=ppt/theme/theme1.xml><?xml version="1.0" encoding="utf-8"?>
<a:theme xmlns:a="http://schemas.openxmlformats.org/drawingml/2006/main" name="Theme11">
  <a:themeElements>
    <a:clrScheme name="Theme1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2024-11-19T02:47:18Z</dcterms:created>
  <dcterms:modified xsi:type="dcterms:W3CDTF">2024-11-19T02:47:18Z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