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71899509" ContentType="image/png"/>
  <Default Extension="86759866"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007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fc36837d191.71899509"/>
  <Relationship Id="rId3" Type="http://schemas.openxmlformats.org/officeDocument/2006/relationships/image" Target="../media/logo_673bfc36a3e4682.86759866"/>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048250"/>
          <a:chOff x="9525" y="9525"/>
          <a:chExt cx="9229725" cy="5048250"/>
        </a:xfrm>
      </p:grpSpPr>
      <p:pic>
        <p:nvPicPr>
          <p:cNvPr id="1" name="Classification of Sports Intensity" descr="Classification of Sports Intensity"/>
          <p:cNvPicPr>
            <a:picLocks noChangeAspect="1"/>
          </p:cNvPicPr>
          <p:nvPr/>
        </p:nvPicPr>
        <p:blipFill>
          <a:blip r:embed="rId2"/>
          <a:stretch>
            <a:fillRect/>
          </a:stretch>
        </p:blipFill>
        <p:spPr>
          <a:xfrm>
            <a:off x="9525" y="885825"/>
            <a:ext cx="6667500" cy="416242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Wang L, Yeo TJ, Tan B, Destrube B, Tong KL, Tan SY, Chan G, Huang Z, Tan F, Wang YC, Lee JY, Fung E, Mak GYK, So R, Wanlapakorn C, Ambari AM, Cuenza L, Koh CH, Tan JW]]></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lassification of Sports Intensity]]></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4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26]]></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2024-11-19T02:47:18Z</dcterms:created>
  <dcterms:modified xsi:type="dcterms:W3CDTF">2024-11-19T02:47:18Z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