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92345177" ContentType="image/png"/>
  <Default Extension="51781505"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99934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bf6dba110621.92345177"/>
  <Relationship Id="rId3" Type="http://schemas.openxmlformats.org/officeDocument/2006/relationships/image" Target="../media/logo_673bf6dbb37d042.51781505"/>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4533900"/>
          <a:chOff x="9525" y="9525"/>
          <a:chExt cx="9229725" cy="4533900"/>
        </a:xfrm>
      </p:grpSpPr>
      <p:pic>
        <p:nvPicPr>
          <p:cNvPr id="1" name="Flowchart for Pre-participation Cardiovascular Screening for Young Competitive Athletes" descr="Flowchart for Pre-participation Cardiovascular Screening for Young Competitive Athletes"/>
          <p:cNvPicPr>
            <a:picLocks noChangeAspect="1"/>
          </p:cNvPicPr>
          <p:nvPr/>
        </p:nvPicPr>
        <p:blipFill>
          <a:blip r:embed="rId2"/>
          <a:stretch>
            <a:fillRect/>
          </a:stretch>
        </p:blipFill>
        <p:spPr>
          <a:xfrm>
            <a:off x="9525" y="885825"/>
            <a:ext cx="6667500" cy="364807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Wang L, Yeo TJ, Tan B, Destrube B, Tong KL, Tan SY, Chan G, Huang Z, Tan F, Wang YC, Lee JY, Fung E, Mak GYK, So R, Wanlapakorn C, Ambari AM, Cuenza L, Koh CH, Tan JW]]></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Flowchart for Pre-participation Cardiovascular Screening for Young Competitive Athletes]]></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European Cardiology Review 2021;16:e44.]]></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ecr.2021.26]]></a:t>
            </a:r>
          </a:p>
        </p:txBody>
      </p:sp>
    </p:spTree>
  </p:cSld>
  <p:clrMapOvr>
    <a:masterClrMapping/>
  </p:clrMapOvr>
</p:sld>
</file>

<file path=ppt/theme/theme1.xml><?xml version="1.0" encoding="utf-8"?>
<a:theme xmlns:a="http://schemas.openxmlformats.org/drawingml/2006/main" name="Theme52">
  <a:themeElements>
    <a:clrScheme name="Theme5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2024-11-19T02:24:27Z</dcterms:created>
  <dcterms:modified xsi:type="dcterms:W3CDTF">2024-11-19T02:24:27Z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