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2345177" ContentType="image/png"/>
  <Default Extension="51781505"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993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f6dba110621.92345177"/>
  <Relationship Id="rId3" Type="http://schemas.openxmlformats.org/officeDocument/2006/relationships/image" Target="../media/logo_673bf6dbb37d042.51781505"/>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533900"/>
          <a:chOff x="9525" y="9525"/>
          <a:chExt cx="9229725" cy="4533900"/>
        </a:xfrm>
      </p:grpSpPr>
      <p:pic>
        <p:nvPicPr>
          <p:cNvPr id="1" name="Flowchart for Pre-participation Cardiovascular Screening for Young Competitive Athletes" descr="Flowchart for Pre-participation Cardiovascular Screening for Young Competitive Athletes"/>
          <p:cNvPicPr>
            <a:picLocks noChangeAspect="1"/>
          </p:cNvPicPr>
          <p:nvPr/>
        </p:nvPicPr>
        <p:blipFill>
          <a:blip r:embed="rId2"/>
          <a:stretch>
            <a:fillRect/>
          </a:stretch>
        </p:blipFill>
        <p:spPr>
          <a:xfrm>
            <a:off x="9525" y="885825"/>
            <a:ext cx="6667500" cy="36480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Wang L, Yeo TJ, Tan B, Destrube B, Tong KL, Tan SY, Chan G, Huang Z, Tan F, Wang YC, Lee JY, Fung E, Mak GYK, So R, Wanlapakorn C, Ambari AM, Cuenza L, Koh CH,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lowchart for Pre-participation Cardiovascular Screening for Young Competitive Athlete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4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26]]></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2024-11-19T02:24:27Z</dcterms:created>
  <dcterms:modified xsi:type="dcterms:W3CDTF">2024-11-19T02:24:27Z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