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0529674" ContentType="image/png"/>
  <Default Extension="9070699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955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e81aa134911.10529674"/>
  <Relationship Id="rId3" Type="http://schemas.openxmlformats.org/officeDocument/2006/relationships/image" Target="../media/logo_673be81aac4d562.9070699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86475"/>
          <a:chOff x="9525" y="9525"/>
          <a:chExt cx="9229725" cy="6086475"/>
        </a:xfrm>
      </p:grpSpPr>
      <p:pic>
        <p:nvPicPr>
          <p:cNvPr id="1" name="Complications Associated with ECMO Use" descr="Complications Associated with ECMO U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53244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lliott A, Dahyia G, Kalra R, Alexy T, Bartos J, Kosmopoulos M, Yannopoulo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lications Associated with ECMO U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1;15:e2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1.1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4">
  <a:themeElements>
    <a:clrScheme name="Theme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2024-11-19T01:21:30Z</dcterms:created>
  <dcterms:modified xsi:type="dcterms:W3CDTF">2024-11-19T01:21:30Z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