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7435722" ContentType="image/png"/>
  <Default Extension="750321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59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98b9ace621.17435722"/>
  <Relationship Id="rId3" Type="http://schemas.openxmlformats.org/officeDocument/2006/relationships/image" Target="../media/logo_673be98bab01f42.750321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00625"/>
          <a:chOff x="9525" y="9525"/>
          <a:chExt cx="9229725" cy="5000625"/>
        </a:xfrm>
      </p:grpSpPr>
      <p:pic>
        <p:nvPicPr>
          <p:cNvPr id="1" name="Evaluation for Weaning Readiness" descr="Evaluation for Weaning Readines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386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liott A, Dahyia G, Kalra R, Alexy T, Bartos J, Kosmopoulos M, Yann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valuation for Weaning Readines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2024-11-19T01:27:39Z</dcterms:created>
  <dcterms:modified xsi:type="dcterms:W3CDTF">2024-11-19T01:27:39Z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