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4733218" ContentType="image/png"/>
  <Default Extension="7445639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54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e78ad247241.94733218"/>
  <Relationship Id="rId3" Type="http://schemas.openxmlformats.org/officeDocument/2006/relationships/image" Target="../media/logo_673be78ad8af802.7445639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91150"/>
          <a:chOff x="9525" y="9525"/>
          <a:chExt cx="9229725" cy="5391150"/>
        </a:xfrm>
      </p:grpSpPr>
      <p:pic>
        <p:nvPicPr>
          <p:cNvPr id="1" name="Summary of Weaning Strategies" descr="Summary of Weaning Strateg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629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lliott A, Dahyia G, Kalra R, Alexy T, Bartos J, Kosmopoulos M, Yannopoulos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Weaning Strateg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2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1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2024-11-19T01:19:06Z</dcterms:created>
  <dcterms:modified xsi:type="dcterms:W3CDTF">2024-11-19T01:19:06Z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