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5191752" ContentType="image/png"/>
  <Default Extension="253144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65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ebf1a2f7591.25191752"/>
  <Relationship Id="rId3" Type="http://schemas.openxmlformats.org/officeDocument/2006/relationships/image" Target="../media/logo_673bebf1ad26382.253144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atient Characteristics by Statin Intensity" descr="Patient Characteristics by Statin Intensi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769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limuttil TM, Harrison K, Rollins AT, Feurer ID, Rega SA, Gray J, Menachem J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ient Characteristics by Statin Intensi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2024-11-19T01:37:53Z</dcterms:created>
  <dcterms:modified xsi:type="dcterms:W3CDTF">2024-11-19T01:37:53Z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