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042550" ContentType="image/png"/>
  <Default Extension="002613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972c63161.11042550"/>
  <Relationship Id="rId3" Type="http://schemas.openxmlformats.org/officeDocument/2006/relationships/image" Target="../media/logo_673bf99747c9452.002613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Kaplan–Meier Overall Cardiac Allograft Vasculopathy-free Survival" descr="Kaplan–Meier Overall Cardiac Allograft Vasculopathy-free Survi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286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muttil TM, Harrison K, Rollins AT, Feurer ID, Rega SA, Gray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Overall Cardiac Allograft Vasculopathy-free Survi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2024-11-19T02:36:07Z</dcterms:created>
  <dcterms:modified xsi:type="dcterms:W3CDTF">2024-11-19T02:36:07Z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