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1042550" ContentType="image/png"/>
  <Default Extension="0026131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0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9972c63161.11042550"/>
  <Relationship Id="rId3" Type="http://schemas.openxmlformats.org/officeDocument/2006/relationships/image" Target="../media/logo_673bf99747c9452.0026131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48250"/>
          <a:chOff x="9525" y="9525"/>
          <a:chExt cx="9229725" cy="5048250"/>
        </a:xfrm>
      </p:grpSpPr>
      <p:pic>
        <p:nvPicPr>
          <p:cNvPr id="1" name="Kaplan–Meier Overall Cardiac Allograft Vasculopathy-free Survival" descr="Kaplan–Meier Overall Cardiac Allograft Vasculopathy-free Surviv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4286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limuttil TM, Harrison K, Rollins AT, Feurer ID, Rega SA, Gray J, Menachem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plan–Meier Overall Cardiac Allograft Vasculopathy-free Surviv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1;7:e1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0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2024-11-19T02:36:07Z</dcterms:created>
  <dcterms:modified xsi:type="dcterms:W3CDTF">2024-11-19T02:36:07Z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