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907241" ContentType="image/png"/>
  <Default Extension="652583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6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c138babb51.00907241"/>
  <Relationship Id="rId3" Type="http://schemas.openxmlformats.org/officeDocument/2006/relationships/image" Target="../media/logo_673bec13a229722.652583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38750"/>
          <a:chOff x="9525" y="9525"/>
          <a:chExt cx="9229725" cy="5238750"/>
        </a:xfrm>
      </p:grpSpPr>
      <p:pic>
        <p:nvPicPr>
          <p:cNvPr id="1" name="Kaplan–Meier CAV-free Survival by Statin Intensity" descr="Kaplan–Meier CAV-free Survival by Statin Inten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476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muttil TM, Harrison K, Rollins AT, Feurer ID, Rega SA, Gray J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CAV-free Survival by Statin Intens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2024-11-19T01:38:27Z</dcterms:created>
  <dcterms:modified xsi:type="dcterms:W3CDTF">2024-11-19T01:38:27Z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