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823231" ContentType="image/png"/>
  <Default Extension="430161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5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969ca19441.34823231"/>
  <Relationship Id="rId3" Type="http://schemas.openxmlformats.org/officeDocument/2006/relationships/image" Target="../media/logo_673be969ddeb952.430161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67025"/>
          <a:chOff x="9525" y="9525"/>
          <a:chExt cx="9229725" cy="2867025"/>
        </a:xfrm>
      </p:grpSpPr>
      <p:pic>
        <p:nvPicPr>
          <p:cNvPr id="1" name="Follow-up Time-adjusted Comparisons by Cardiac Allograft Vasculopathy Status" descr="Follow-up Time-adjusted Comparisons by Cardiac Allograft Vasculopathy Stat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05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limuttil TM, Harrison K, Rollins AT, Feurer ID, Rega SA, Gray J, Menachem J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llow-up Time-adjusted Comparisons by Cardiac Allograft Vasculopathy Stat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2024-11-19T01:27:05Z</dcterms:created>
  <dcterms:modified xsi:type="dcterms:W3CDTF">2024-11-19T01:27:05Z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