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6621054" ContentType="image/png"/>
  <Default Extension="6617749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98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f8de1102571.46621054"/>
  <Relationship Id="rId3" Type="http://schemas.openxmlformats.org/officeDocument/2006/relationships/image" Target="../media/logo_673bf8de219d452.6617749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676525"/>
          <a:chOff x="9525" y="9525"/>
          <a:chExt cx="9229725" cy="2676525"/>
        </a:xfrm>
      </p:grpSpPr>
      <p:pic>
        <p:nvPicPr>
          <p:cNvPr id="1" name="Follow-up Time-adjusted Comparisons by Statin Intensity Group" descr="Follow-up Time-adjusted Comparisons by Statin Intensity Grou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19145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llimuttil TM, Harrison K, Rollins AT, Feurer ID, Rega SA, Gray J, Menachem J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ollow-up Time-adjusted Comparisons by Statin Intensity Group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1;7:e1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1.0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2024-11-19T02:33:02Z</dcterms:created>
  <dcterms:modified xsi:type="dcterms:W3CDTF">2024-11-19T02:33:02Z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