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195979" ContentType="image/png"/>
  <Default Extension="714899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57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e8a7400cf41.74195979"/>
  <Relationship Id="rId3" Type="http://schemas.openxmlformats.org/officeDocument/2006/relationships/image" Target="../media/logo_673be8a7501a572.714899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29200"/>
          <a:chOff x="9525" y="9525"/>
          <a:chExt cx="9229725" cy="5029200"/>
        </a:xfrm>
      </p:grpSpPr>
      <p:pic>
        <p:nvPicPr>
          <p:cNvPr id="1" name="Study Flow Chart" descr="Study Flow Char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4267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cusohn E, Kobo O, Postnikov M, Epstein D, Agmon Y, Gepstein L, Hellman Y, Zukerman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udy Flow Char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1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1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2024-11-19T01:23:51Z</dcterms:created>
  <dcterms:modified xsi:type="dcterms:W3CDTF">2024-11-19T01:23:51Z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